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3E414-B9E2-440F-832D-2D10A70E9C12}" v="42" dt="2025-01-31T18:34:3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24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ng Tri Nguyen" userId="2d2ea971-e78e-44cb-91a6-df936520633a" providerId="ADAL" clId="{6043E414-B9E2-440F-832D-2D10A70E9C12}"/>
    <pc:docChg chg="undo redo custSel addSld delSld modSld">
      <pc:chgData name="Trung Tri Nguyen" userId="2d2ea971-e78e-44cb-91a6-df936520633a" providerId="ADAL" clId="{6043E414-B9E2-440F-832D-2D10A70E9C12}" dt="2025-01-31T18:38:45.912" v="1384" actId="20577"/>
      <pc:docMkLst>
        <pc:docMk/>
      </pc:docMkLst>
      <pc:sldChg chg="addSp delSp modSp mod setBg">
        <pc:chgData name="Trung Tri Nguyen" userId="2d2ea971-e78e-44cb-91a6-df936520633a" providerId="ADAL" clId="{6043E414-B9E2-440F-832D-2D10A70E9C12}" dt="2025-01-31T18:16:28.654" v="387" actId="1076"/>
        <pc:sldMkLst>
          <pc:docMk/>
          <pc:sldMk cId="1061149981" sldId="256"/>
        </pc:sldMkLst>
        <pc:spChg chg="add del mod ord">
          <ac:chgData name="Trung Tri Nguyen" userId="2d2ea971-e78e-44cb-91a6-df936520633a" providerId="ADAL" clId="{6043E414-B9E2-440F-832D-2D10A70E9C12}" dt="2025-01-31T17:43:15.489" v="7" actId="478"/>
          <ac:spMkLst>
            <pc:docMk/>
            <pc:sldMk cId="1061149981" sldId="256"/>
            <ac:spMk id="2" creationId="{0DAD6883-B5E9-2C02-72D4-F939E618C68E}"/>
          </ac:spMkLst>
        </pc:spChg>
        <pc:spChg chg="del mod">
          <ac:chgData name="Trung Tri Nguyen" userId="2d2ea971-e78e-44cb-91a6-df936520633a" providerId="ADAL" clId="{6043E414-B9E2-440F-832D-2D10A70E9C12}" dt="2025-01-31T17:53:44.195" v="28" actId="478"/>
          <ac:spMkLst>
            <pc:docMk/>
            <pc:sldMk cId="1061149981" sldId="256"/>
            <ac:spMk id="5" creationId="{B29A8198-B386-3522-17B8-56728AF29949}"/>
          </ac:spMkLst>
        </pc:spChg>
        <pc:spChg chg="mod">
          <ac:chgData name="Trung Tri Nguyen" userId="2d2ea971-e78e-44cb-91a6-df936520633a" providerId="ADAL" clId="{6043E414-B9E2-440F-832D-2D10A70E9C12}" dt="2025-01-31T18:08:34.557" v="182" actId="14838"/>
          <ac:spMkLst>
            <pc:docMk/>
            <pc:sldMk cId="1061149981" sldId="256"/>
            <ac:spMk id="6" creationId="{E138DA0A-7DB2-B5B7-9C36-29321A622396}"/>
          </ac:spMkLst>
        </pc:spChg>
        <pc:spChg chg="del mod">
          <ac:chgData name="Trung Tri Nguyen" userId="2d2ea971-e78e-44cb-91a6-df936520633a" providerId="ADAL" clId="{6043E414-B9E2-440F-832D-2D10A70E9C12}" dt="2025-01-31T17:57:24.595" v="40" actId="478"/>
          <ac:spMkLst>
            <pc:docMk/>
            <pc:sldMk cId="1061149981" sldId="256"/>
            <ac:spMk id="8" creationId="{A9E9B109-BC71-7210-F27B-AED19173C7A8}"/>
          </ac:spMkLst>
        </pc:spChg>
        <pc:spChg chg="del mod">
          <ac:chgData name="Trung Tri Nguyen" userId="2d2ea971-e78e-44cb-91a6-df936520633a" providerId="ADAL" clId="{6043E414-B9E2-440F-832D-2D10A70E9C12}" dt="2025-01-31T18:07:04.162" v="75" actId="478"/>
          <ac:spMkLst>
            <pc:docMk/>
            <pc:sldMk cId="1061149981" sldId="256"/>
            <ac:spMk id="11" creationId="{1F78A687-997A-793A-C4EA-239895C3FB35}"/>
          </ac:spMkLst>
        </pc:spChg>
        <pc:spChg chg="add del">
          <ac:chgData name="Trung Tri Nguyen" userId="2d2ea971-e78e-44cb-91a6-df936520633a" providerId="ADAL" clId="{6043E414-B9E2-440F-832D-2D10A70E9C12}" dt="2025-01-31T18:07:09.325" v="79" actId="26606"/>
          <ac:spMkLst>
            <pc:docMk/>
            <pc:sldMk cId="1061149981" sldId="256"/>
            <ac:spMk id="26" creationId="{928F64C6-FE22-4FC1-A763-DFCC514811BD}"/>
          </ac:spMkLst>
        </pc:spChg>
        <pc:spChg chg="add mod ord">
          <ac:chgData name="Trung Tri Nguyen" userId="2d2ea971-e78e-44cb-91a6-df936520633a" providerId="ADAL" clId="{6043E414-B9E2-440F-832D-2D10A70E9C12}" dt="2025-01-31T18:16:28.654" v="387" actId="1076"/>
          <ac:spMkLst>
            <pc:docMk/>
            <pc:sldMk cId="1061149981" sldId="256"/>
            <ac:spMk id="30" creationId="{4AE7C092-F9A4-5E76-4136-F0E5C561EACF}"/>
          </ac:spMkLst>
        </pc:spChg>
        <pc:picChg chg="add del">
          <ac:chgData name="Trung Tri Nguyen" userId="2d2ea971-e78e-44cb-91a6-df936520633a" providerId="ADAL" clId="{6043E414-B9E2-440F-832D-2D10A70E9C12}" dt="2025-01-31T17:46:08.370" v="10" actId="478"/>
          <ac:picMkLst>
            <pc:docMk/>
            <pc:sldMk cId="1061149981" sldId="256"/>
            <ac:picMk id="4" creationId="{28286284-34A9-CBBC-BCBE-8116C4691197}"/>
          </ac:picMkLst>
        </pc:picChg>
        <pc:picChg chg="add del mod ord">
          <ac:chgData name="Trung Tri Nguyen" userId="2d2ea971-e78e-44cb-91a6-df936520633a" providerId="ADAL" clId="{6043E414-B9E2-440F-832D-2D10A70E9C12}" dt="2025-01-31T18:09:29.157" v="185" actId="478"/>
          <ac:picMkLst>
            <pc:docMk/>
            <pc:sldMk cId="1061149981" sldId="256"/>
            <ac:picMk id="9" creationId="{CA5FBFB4-086B-ECE6-7848-CBE1FA7DEC90}"/>
          </ac:picMkLst>
        </pc:picChg>
        <pc:picChg chg="add mod ord">
          <ac:chgData name="Trung Tri Nguyen" userId="2d2ea971-e78e-44cb-91a6-df936520633a" providerId="ADAL" clId="{6043E414-B9E2-440F-832D-2D10A70E9C12}" dt="2025-01-31T18:07:09.325" v="79" actId="26606"/>
          <ac:picMkLst>
            <pc:docMk/>
            <pc:sldMk cId="1061149981" sldId="256"/>
            <ac:picMk id="12" creationId="{AA094DA9-05B7-DA3E-6C6C-6E56A5748E03}"/>
          </ac:picMkLst>
        </pc:picChg>
        <pc:picChg chg="mod">
          <ac:chgData name="Trung Tri Nguyen" userId="2d2ea971-e78e-44cb-91a6-df936520633a" providerId="ADAL" clId="{6043E414-B9E2-440F-832D-2D10A70E9C12}" dt="2025-01-31T18:07:09.325" v="79" actId="26606"/>
          <ac:picMkLst>
            <pc:docMk/>
            <pc:sldMk cId="1061149981" sldId="256"/>
            <ac:picMk id="13" creationId="{D14B6FA4-6821-1EC8-CF99-4D36EE710F70}"/>
          </ac:picMkLst>
        </pc:picChg>
        <pc:picChg chg="add del">
          <ac:chgData name="Trung Tri Nguyen" userId="2d2ea971-e78e-44cb-91a6-df936520633a" providerId="ADAL" clId="{6043E414-B9E2-440F-832D-2D10A70E9C12}" dt="2025-01-31T17:57:30.014" v="42" actId="478"/>
          <ac:picMkLst>
            <pc:docMk/>
            <pc:sldMk cId="1061149981" sldId="256"/>
            <ac:picMk id="15" creationId="{DED12F85-F063-A441-779B-2D0EDD96059E}"/>
          </ac:picMkLst>
        </pc:picChg>
        <pc:picChg chg="add del mod">
          <ac:chgData name="Trung Tri Nguyen" userId="2d2ea971-e78e-44cb-91a6-df936520633a" providerId="ADAL" clId="{6043E414-B9E2-440F-832D-2D10A70E9C12}" dt="2025-01-31T18:00:30.857" v="45" actId="478"/>
          <ac:picMkLst>
            <pc:docMk/>
            <pc:sldMk cId="1061149981" sldId="256"/>
            <ac:picMk id="17" creationId="{0313508E-2D0A-998E-F925-154AAE8E6A2B}"/>
          </ac:picMkLst>
        </pc:picChg>
        <pc:picChg chg="add mod">
          <ac:chgData name="Trung Tri Nguyen" userId="2d2ea971-e78e-44cb-91a6-df936520633a" providerId="ADAL" clId="{6043E414-B9E2-440F-832D-2D10A70E9C12}" dt="2025-01-31T18:16:20.660" v="386" actId="1076"/>
          <ac:picMkLst>
            <pc:docMk/>
            <pc:sldMk cId="1061149981" sldId="256"/>
            <ac:picMk id="19" creationId="{46CC9EB1-ACFF-3D2D-8F8A-735BAC969088}"/>
          </ac:picMkLst>
        </pc:picChg>
        <pc:picChg chg="add mod ord">
          <ac:chgData name="Trung Tri Nguyen" userId="2d2ea971-e78e-44cb-91a6-df936520633a" providerId="ADAL" clId="{6043E414-B9E2-440F-832D-2D10A70E9C12}" dt="2025-01-31T18:07:45.922" v="90" actId="1035"/>
          <ac:picMkLst>
            <pc:docMk/>
            <pc:sldMk cId="1061149981" sldId="256"/>
            <ac:picMk id="21" creationId="{E53E223C-EEC8-4DF1-26CC-B80FCE335CF5}"/>
          </ac:picMkLst>
        </pc:picChg>
        <pc:picChg chg="add del">
          <ac:chgData name="Trung Tri Nguyen" userId="2d2ea971-e78e-44cb-91a6-df936520633a" providerId="ADAL" clId="{6043E414-B9E2-440F-832D-2D10A70E9C12}" dt="2025-01-31T18:09:28.141" v="184" actId="22"/>
          <ac:picMkLst>
            <pc:docMk/>
            <pc:sldMk cId="1061149981" sldId="256"/>
            <ac:picMk id="23" creationId="{1C62AA0F-752E-1930-8821-712D506EAC1F}"/>
          </ac:picMkLst>
        </pc:picChg>
        <pc:picChg chg="add mod ord">
          <ac:chgData name="Trung Tri Nguyen" userId="2d2ea971-e78e-44cb-91a6-df936520633a" providerId="ADAL" clId="{6043E414-B9E2-440F-832D-2D10A70E9C12}" dt="2025-01-31T18:16:15.576" v="382" actId="167"/>
          <ac:picMkLst>
            <pc:docMk/>
            <pc:sldMk cId="1061149981" sldId="256"/>
            <ac:picMk id="25" creationId="{CA3E9B27-7B2B-10E6-6779-CACC01D28A48}"/>
          </ac:picMkLst>
        </pc:picChg>
        <pc:picChg chg="add mod ord modCrop">
          <ac:chgData name="Trung Tri Nguyen" userId="2d2ea971-e78e-44cb-91a6-df936520633a" providerId="ADAL" clId="{6043E414-B9E2-440F-832D-2D10A70E9C12}" dt="2025-01-31T18:13:40.838" v="237" actId="732"/>
          <ac:picMkLst>
            <pc:docMk/>
            <pc:sldMk cId="1061149981" sldId="256"/>
            <ac:picMk id="29" creationId="{1AE45828-E032-E85A-11AD-A7D4331315F6}"/>
          </ac:picMkLst>
        </pc:picChg>
        <pc:cxnChg chg="add del">
          <ac:chgData name="Trung Tri Nguyen" userId="2d2ea971-e78e-44cb-91a6-df936520633a" providerId="ADAL" clId="{6043E414-B9E2-440F-832D-2D10A70E9C12}" dt="2025-01-31T18:07:09.325" v="79" actId="26606"/>
          <ac:cxnSpMkLst>
            <pc:docMk/>
            <pc:sldMk cId="1061149981" sldId="256"/>
            <ac:cxnSpMk id="28" creationId="{5C34627B-48E6-4F4D-B843-97717A86B490}"/>
          </ac:cxnSpMkLst>
        </pc:cxnChg>
      </pc:sldChg>
      <pc:sldChg chg="addSp delSp modSp add mod">
        <pc:chgData name="Trung Tri Nguyen" userId="2d2ea971-e78e-44cb-91a6-df936520633a" providerId="ADAL" clId="{6043E414-B9E2-440F-832D-2D10A70E9C12}" dt="2025-01-31T18:38:45.912" v="1384" actId="20577"/>
        <pc:sldMkLst>
          <pc:docMk/>
          <pc:sldMk cId="4111031350" sldId="257"/>
        </pc:sldMkLst>
        <pc:spChg chg="add mod">
          <ac:chgData name="Trung Tri Nguyen" userId="2d2ea971-e78e-44cb-91a6-df936520633a" providerId="ADAL" clId="{6043E414-B9E2-440F-832D-2D10A70E9C12}" dt="2025-01-31T18:38:45.912" v="1384" actId="20577"/>
          <ac:spMkLst>
            <pc:docMk/>
            <pc:sldMk cId="4111031350" sldId="257"/>
            <ac:spMk id="4" creationId="{3C757802-E9DF-F09A-1B2F-1E93C3DD55DD}"/>
          </ac:spMkLst>
        </pc:spChg>
        <pc:spChg chg="add mod">
          <ac:chgData name="Trung Tri Nguyen" userId="2d2ea971-e78e-44cb-91a6-df936520633a" providerId="ADAL" clId="{6043E414-B9E2-440F-832D-2D10A70E9C12}" dt="2025-01-31T18:36:14.588" v="1381" actId="115"/>
          <ac:spMkLst>
            <pc:docMk/>
            <pc:sldMk cId="4111031350" sldId="257"/>
            <ac:spMk id="5" creationId="{9C826D34-226B-331E-2554-A218460FC27A}"/>
          </ac:spMkLst>
        </pc:spChg>
        <pc:spChg chg="del">
          <ac:chgData name="Trung Tri Nguyen" userId="2d2ea971-e78e-44cb-91a6-df936520633a" providerId="ADAL" clId="{6043E414-B9E2-440F-832D-2D10A70E9C12}" dt="2025-01-31T18:09:53.972" v="193" actId="478"/>
          <ac:spMkLst>
            <pc:docMk/>
            <pc:sldMk cId="4111031350" sldId="257"/>
            <ac:spMk id="6" creationId="{E138DA0A-7DB2-B5B7-9C36-29321A622396}"/>
          </ac:spMkLst>
        </pc:spChg>
        <pc:picChg chg="add mod ord">
          <ac:chgData name="Trung Tri Nguyen" userId="2d2ea971-e78e-44cb-91a6-df936520633a" providerId="ADAL" clId="{6043E414-B9E2-440F-832D-2D10A70E9C12}" dt="2025-01-31T18:21:32.589" v="454" actId="14100"/>
          <ac:picMkLst>
            <pc:docMk/>
            <pc:sldMk cId="4111031350" sldId="257"/>
            <ac:picMk id="3" creationId="{B6AD5661-1591-CD8C-A484-415E253D1B34}"/>
          </ac:picMkLst>
        </pc:picChg>
        <pc:picChg chg="mod">
          <ac:chgData name="Trung Tri Nguyen" userId="2d2ea971-e78e-44cb-91a6-df936520633a" providerId="ADAL" clId="{6043E414-B9E2-440F-832D-2D10A70E9C12}" dt="2025-01-31T18:17:31.865" v="407" actId="1076"/>
          <ac:picMkLst>
            <pc:docMk/>
            <pc:sldMk cId="4111031350" sldId="257"/>
            <ac:picMk id="12" creationId="{AA094DA9-05B7-DA3E-6C6C-6E56A5748E03}"/>
          </ac:picMkLst>
        </pc:picChg>
        <pc:picChg chg="mod">
          <ac:chgData name="Trung Tri Nguyen" userId="2d2ea971-e78e-44cb-91a6-df936520633a" providerId="ADAL" clId="{6043E414-B9E2-440F-832D-2D10A70E9C12}" dt="2025-01-31T18:17:29.934" v="406" actId="1035"/>
          <ac:picMkLst>
            <pc:docMk/>
            <pc:sldMk cId="4111031350" sldId="257"/>
            <ac:picMk id="13" creationId="{D14B6FA4-6821-1EC8-CF99-4D36EE710F70}"/>
          </ac:picMkLst>
        </pc:picChg>
        <pc:picChg chg="del">
          <ac:chgData name="Trung Tri Nguyen" userId="2d2ea971-e78e-44cb-91a6-df936520633a" providerId="ADAL" clId="{6043E414-B9E2-440F-832D-2D10A70E9C12}" dt="2025-01-31T18:09:52.288" v="192" actId="478"/>
          <ac:picMkLst>
            <pc:docMk/>
            <pc:sldMk cId="4111031350" sldId="257"/>
            <ac:picMk id="19" creationId="{46CC9EB1-ACFF-3D2D-8F8A-735BAC969088}"/>
          </ac:picMkLst>
        </pc:picChg>
        <pc:picChg chg="del">
          <ac:chgData name="Trung Tri Nguyen" userId="2d2ea971-e78e-44cb-91a6-df936520633a" providerId="ADAL" clId="{6043E414-B9E2-440F-832D-2D10A70E9C12}" dt="2025-01-31T18:09:56.397" v="194" actId="478"/>
          <ac:picMkLst>
            <pc:docMk/>
            <pc:sldMk cId="4111031350" sldId="257"/>
            <ac:picMk id="21" creationId="{E53E223C-EEC8-4DF1-26CC-B80FCE335CF5}"/>
          </ac:picMkLst>
        </pc:picChg>
        <pc:picChg chg="del">
          <ac:chgData name="Trung Tri Nguyen" userId="2d2ea971-e78e-44cb-91a6-df936520633a" providerId="ADAL" clId="{6043E414-B9E2-440F-832D-2D10A70E9C12}" dt="2025-01-31T18:20:40.947" v="415" actId="478"/>
          <ac:picMkLst>
            <pc:docMk/>
            <pc:sldMk cId="4111031350" sldId="257"/>
            <ac:picMk id="25" creationId="{CA3E9B27-7B2B-10E6-6779-CACC01D28A48}"/>
          </ac:picMkLst>
        </pc:picChg>
      </pc:sldChg>
      <pc:sldChg chg="del">
        <pc:chgData name="Trung Tri Nguyen" userId="2d2ea971-e78e-44cb-91a6-df936520633a" providerId="ADAL" clId="{6043E414-B9E2-440F-832D-2D10A70E9C12}" dt="2025-01-31T18:09:48.404" v="190" actId="47"/>
        <pc:sldMkLst>
          <pc:docMk/>
          <pc:sldMk cId="4158076195" sldId="257"/>
        </pc:sldMkLst>
      </pc:sldChg>
      <pc:sldChg chg="add">
        <pc:chgData name="Trung Tri Nguyen" userId="2d2ea971-e78e-44cb-91a6-df936520633a" providerId="ADAL" clId="{6043E414-B9E2-440F-832D-2D10A70E9C12}" dt="2025-01-31T18:17:50.103" v="408" actId="2890"/>
        <pc:sldMkLst>
          <pc:docMk/>
          <pc:sldMk cId="2834610806" sldId="258"/>
        </pc:sldMkLst>
      </pc:sldChg>
      <pc:sldChg chg="add">
        <pc:chgData name="Trung Tri Nguyen" userId="2d2ea971-e78e-44cb-91a6-df936520633a" providerId="ADAL" clId="{6043E414-B9E2-440F-832D-2D10A70E9C12}" dt="2025-01-31T18:17:50.402" v="409" actId="2890"/>
        <pc:sldMkLst>
          <pc:docMk/>
          <pc:sldMk cId="1564977951" sldId="259"/>
        </pc:sldMkLst>
      </pc:sldChg>
      <pc:sldChg chg="add">
        <pc:chgData name="Trung Tri Nguyen" userId="2d2ea971-e78e-44cb-91a6-df936520633a" providerId="ADAL" clId="{6043E414-B9E2-440F-832D-2D10A70E9C12}" dt="2025-01-31T18:17:51.243" v="410" actId="2890"/>
        <pc:sldMkLst>
          <pc:docMk/>
          <pc:sldMk cId="3276360947" sldId="260"/>
        </pc:sldMkLst>
      </pc:sldChg>
      <pc:sldChg chg="add">
        <pc:chgData name="Trung Tri Nguyen" userId="2d2ea971-e78e-44cb-91a6-df936520633a" providerId="ADAL" clId="{6043E414-B9E2-440F-832D-2D10A70E9C12}" dt="2025-01-31T18:17:51.513" v="411" actId="2890"/>
        <pc:sldMkLst>
          <pc:docMk/>
          <pc:sldMk cId="1535699882" sldId="261"/>
        </pc:sldMkLst>
      </pc:sldChg>
      <pc:sldChg chg="add">
        <pc:chgData name="Trung Tri Nguyen" userId="2d2ea971-e78e-44cb-91a6-df936520633a" providerId="ADAL" clId="{6043E414-B9E2-440F-832D-2D10A70E9C12}" dt="2025-01-31T18:17:51.922" v="412" actId="2890"/>
        <pc:sldMkLst>
          <pc:docMk/>
          <pc:sldMk cId="2867955486" sldId="262"/>
        </pc:sldMkLst>
      </pc:sldChg>
      <pc:sldChg chg="add del">
        <pc:chgData name="Trung Tri Nguyen" userId="2d2ea971-e78e-44cb-91a6-df936520633a" providerId="ADAL" clId="{6043E414-B9E2-440F-832D-2D10A70E9C12}" dt="2025-01-31T18:17:53.030" v="414" actId="47"/>
        <pc:sldMkLst>
          <pc:docMk/>
          <pc:sldMk cId="448776441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35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9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3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3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1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8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8D18B-5C8E-460F-8172-AE6456C08A9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BB6F1-CCA1-4FB1-BFCE-837B42AA4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A3E9B27-7B2B-10E6-6779-CACC01D2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AE7C092-F9A4-5E76-4136-F0E5C561EACF}"/>
              </a:ext>
            </a:extLst>
          </p:cNvPr>
          <p:cNvSpPr txBox="1"/>
          <p:nvPr/>
        </p:nvSpPr>
        <p:spPr>
          <a:xfrm>
            <a:off x="2051143" y="2466341"/>
            <a:ext cx="779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u="sng" dirty="0">
                <a:solidFill>
                  <a:schemeClr val="bg1">
                    <a:lumMod val="65000"/>
                    <a:alpha val="14000"/>
                  </a:schemeClr>
                </a:solidFill>
                <a:effectLst>
                  <a:glow rad="165100">
                    <a:schemeClr val="bg2">
                      <a:lumMod val="75000"/>
                      <a:alpha val="31000"/>
                    </a:schemeClr>
                  </a:glo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American Novelist</a:t>
            </a:r>
          </a:p>
          <a:p>
            <a:r>
              <a:rPr lang="en-US" sz="4800" i="1" u="sng" dirty="0">
                <a:solidFill>
                  <a:schemeClr val="bg1">
                    <a:lumMod val="65000"/>
                    <a:alpha val="14000"/>
                  </a:schemeClr>
                </a:solidFill>
                <a:effectLst>
                  <a:glow rad="165100">
                    <a:schemeClr val="bg2">
                      <a:lumMod val="75000"/>
                      <a:alpha val="31000"/>
                    </a:schemeClr>
                  </a:glo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Newspaper Publisher</a:t>
            </a:r>
          </a:p>
          <a:p>
            <a:r>
              <a:rPr lang="en-US" sz="4800" i="1" u="sng" dirty="0">
                <a:solidFill>
                  <a:schemeClr val="bg1">
                    <a:lumMod val="65000"/>
                    <a:alpha val="14000"/>
                  </a:schemeClr>
                </a:solidFill>
                <a:effectLst>
                  <a:glow rad="165100">
                    <a:schemeClr val="bg2">
                      <a:lumMod val="75000"/>
                      <a:alpha val="31000"/>
                    </a:schemeClr>
                  </a:glo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Essayist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AE45828-E032-E85A-11AD-A7D4331315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rcRect l="20292" r="16252"/>
          <a:stretch/>
        </p:blipFill>
        <p:spPr>
          <a:xfrm>
            <a:off x="0" y="4076324"/>
            <a:ext cx="9144000" cy="2150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445133" y="3304926"/>
            <a:ext cx="44473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i="1" u="sng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American Novelist</a:t>
            </a:r>
          </a:p>
          <a:p>
            <a:r>
              <a:rPr lang="en-US" sz="3800" i="1" u="sng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Newspaper Publisher</a:t>
            </a:r>
          </a:p>
          <a:p>
            <a:r>
              <a:rPr lang="en-US" sz="3800" i="1" u="sng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Essayist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97" y="-340404"/>
            <a:ext cx="7793405" cy="2469358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10" y="1673406"/>
            <a:ext cx="5600380" cy="1631520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46CC9EB1-ACFF-3D2D-8F8A-735BAC969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152" y="2052141"/>
            <a:ext cx="4248504" cy="3186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53E223C-EEC8-4DF1-26CC-B80FCE335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332" y="5617811"/>
            <a:ext cx="8899334" cy="139178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6114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73" y="-16369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2143643" y="1832482"/>
            <a:ext cx="44885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True  end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378" y="6400809"/>
            <a:ext cx="8894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Background : History of scrolls</a:t>
            </a:r>
            <a:endParaRPr lang="en-US" sz="1100" i="1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(https://en.wikipedia.org/wiki/History_of_scrolls)</a:t>
            </a:r>
            <a:endParaRPr lang="en-GB" sz="1100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1594633" y="2553258"/>
            <a:ext cx="59547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Presentation made by</a:t>
            </a:r>
          </a:p>
          <a:p>
            <a:pPr algn="ctr"/>
            <a:r>
              <a:rPr lang="en-US" sz="2800" b="1" i="1" u="sng" dirty="0" err="1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Varik</a:t>
            </a:r>
            <a:r>
              <a:rPr lang="en-US" sz="28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/</a:t>
            </a:r>
            <a:r>
              <a:rPr lang="en-US" sz="2800" b="1" i="1" u="sng" dirty="0" err="1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Trung</a:t>
            </a:r>
            <a:r>
              <a:rPr lang="en-US" sz="28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Tri Nguyen</a:t>
            </a:r>
            <a:endParaRPr lang="en-US" sz="2800" b="1" i="1" u="sng" dirty="0">
              <a:solidFill>
                <a:schemeClr val="bg1"/>
              </a:solidFill>
              <a:effectLst>
                <a:glow rad="190500">
                  <a:schemeClr val="tx1">
                    <a:alpha val="59000"/>
                  </a:schemeClr>
                </a:glow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259973" y="4491416"/>
            <a:ext cx="860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Software used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: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Microsoft PowerPoint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           GNU Image Manipulator             |   paint.net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          Snipping Tool                               |  FastTracker2</a:t>
            </a:r>
            <a:endParaRPr lang="en-US" sz="2400" dirty="0">
              <a:solidFill>
                <a:schemeClr val="bg1"/>
              </a:solidFill>
              <a:effectLst>
                <a:glow rad="190500">
                  <a:schemeClr val="tx1">
                    <a:alpha val="59000"/>
                  </a:schemeClr>
                </a:glow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791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AD5661-1591-CD8C-A484-415E253D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387926" y="2799122"/>
            <a:ext cx="83681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Born in </a:t>
            </a:r>
            <a:r>
              <a:rPr lang="en-US" sz="2800" u="sng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Salt Lake City, Utah</a:t>
            </a:r>
            <a:r>
              <a:rPr lang="en-US" sz="28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(image in background)</a:t>
            </a:r>
          </a:p>
          <a:p>
            <a:endParaRPr lang="en-US" sz="16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Writer, newspaper publisher during </a:t>
            </a:r>
            <a:r>
              <a:rPr lang="en-US" sz="2800" u="sng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Harlem Renaissance</a:t>
            </a:r>
            <a:endParaRPr lang="en-US" sz="16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endParaRPr lang="en-US" sz="16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Had a lonely early life, his father abandoned his family.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597318" y="1783318"/>
            <a:ext cx="5985164" cy="6463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40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4000" b="1" i="1" u="sng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ABOUT </a:t>
            </a:r>
            <a:r>
              <a:rPr lang="en-US" sz="40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378" y="6267801"/>
            <a:ext cx="8894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 Background : </a:t>
            </a:r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Main Street Looking South (Salt Lake City 1920) (https://</a:t>
            </a:r>
            <a:r>
              <a:rPr lang="en-GB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www.flickr.com/photos/marriottlibrary/2755364517)</a:t>
            </a:r>
          </a:p>
          <a:p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 Info : “</a:t>
            </a:r>
            <a:r>
              <a:rPr lang="en-US" sz="1100" i="1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Encyclopedia of Harlem Renaissance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” </a:t>
            </a:r>
            <a:r>
              <a:rPr lang="en-US" sz="1100" dirty="0" err="1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pg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 328 ; Blackpast.org </a:t>
            </a:r>
            <a:r>
              <a:rPr lang="en-US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WALLACE THURMAN (1902-1934)</a:t>
            </a:r>
            <a:endParaRPr lang="en-GB" sz="1100" i="1" dirty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3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2908255" y="1748309"/>
            <a:ext cx="5985164" cy="646331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r"/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Education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3807235" y="2696065"/>
            <a:ext cx="5435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Went to premedical study at </a:t>
            </a:r>
            <a:r>
              <a:rPr lang="en-US" sz="24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University of Utah </a:t>
            </a:r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(background image) after graduated high school</a:t>
            </a:r>
          </a:p>
          <a:p>
            <a:endParaRPr lang="en-US" sz="16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Is said to be </a:t>
            </a:r>
            <a:r>
              <a:rPr lang="en-US" sz="24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intellectually gifted</a:t>
            </a:r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 studied there from 1919-1920</a:t>
            </a:r>
          </a:p>
          <a:p>
            <a:endParaRPr lang="en-US" sz="16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Transferred to </a:t>
            </a:r>
            <a:r>
              <a:rPr lang="en-US" sz="24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University of Southern California in 1922</a:t>
            </a:r>
            <a:r>
              <a:rPr lang="en-US" sz="2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to study journalism</a:t>
            </a:r>
            <a:endParaRPr lang="en-US" sz="24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50" y="2346928"/>
            <a:ext cx="3346074" cy="2509730"/>
          </a:xfrm>
          <a:prstGeom prst="rect">
            <a:avLst/>
          </a:prstGeom>
          <a:noFill/>
          <a:ln>
            <a:noFill/>
          </a:ln>
          <a:effectLst>
            <a:glow rad="241300">
              <a:schemeClr val="bg1">
                <a:alpha val="16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5095" y="4979320"/>
            <a:ext cx="3050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University of Southern California in 1930s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(from </a:t>
            </a:r>
            <a:r>
              <a:rPr lang="en-US" sz="1600" i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waterandpower.org</a:t>
            </a:r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, digitally altered)</a:t>
            </a:r>
            <a:endParaRPr lang="en-GB" sz="1600" b="1" i="1" dirty="0">
              <a:solidFill>
                <a:schemeClr val="bg1"/>
              </a:solidFill>
              <a:effectLst>
                <a:glow rad="279400">
                  <a:schemeClr val="tx1">
                    <a:alpha val="46000"/>
                  </a:schemeClr>
                </a:glow>
                <a:innerShdw blurRad="63500" dist="50800" dir="2700000">
                  <a:prstClr val="black">
                    <a:alpha val="74000"/>
                  </a:prstClr>
                </a:inn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378" y="6267801"/>
            <a:ext cx="8894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Background : University of Utah campus close-up 1920s, from </a:t>
            </a:r>
            <a:r>
              <a:rPr lang="en-US" sz="1100" i="1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wikimedia.org</a:t>
            </a:r>
          </a:p>
          <a:p>
            <a:pPr marL="171450" indent="-171450">
              <a:buFontTx/>
              <a:buChar char="-"/>
            </a:pPr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(https://upload.wikimedia.org/wikipedia/commons/8/8c/UofU_campus_close-up_early_1920s.jpg)</a:t>
            </a:r>
            <a:endParaRPr lang="en-GB" sz="1100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 Info : “</a:t>
            </a:r>
            <a:r>
              <a:rPr lang="en-US" sz="1100" i="1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Encyclopedia of Harlem Renaissance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” </a:t>
            </a:r>
            <a:r>
              <a:rPr lang="en-US" sz="1100" dirty="0" err="1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pg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 328 ; Blackpast.org </a:t>
            </a:r>
            <a:r>
              <a:rPr lang="en-US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WALLACE THURMAN (1902-1934)</a:t>
            </a:r>
            <a:endParaRPr lang="en-GB" sz="1100" i="1" dirty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1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378469" y="2779192"/>
            <a:ext cx="524093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After dropping out without a degree, he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worked at a post office 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where </a:t>
            </a:r>
            <a:r>
              <a:rPr lang="en-US" sz="2000" i="1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Arna Bontemps 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worked</a:t>
            </a:r>
            <a:r>
              <a:rPr lang="en-US" sz="16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(another novelist in Harlem Renaissance)</a:t>
            </a:r>
          </a:p>
          <a:p>
            <a:endParaRPr lang="en-US" sz="14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19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	Both became a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reporter and columnist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 for a black-owned newspaper</a:t>
            </a:r>
          </a:p>
          <a:p>
            <a:endParaRPr lang="en-US" sz="1400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19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	Started a magazine, artistic journal named “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Outlet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”, ran for only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6 months</a:t>
            </a:r>
          </a:p>
          <a:p>
            <a:r>
              <a:rPr lang="en-US" sz="1400" dirty="0" smtClean="0">
                <a:solidFill>
                  <a:prstClr val="white"/>
                </a:solidFill>
                <a:effectLst>
                  <a:glow rad="127000">
                    <a:prstClr val="black">
                      <a:alpha val="31000"/>
                    </a:prst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(no online images found)</a:t>
            </a:r>
            <a:endParaRPr lang="en-US" sz="2000" u="sng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19000"/>
                  </a:prstClr>
                </a:innerShdw>
              </a:effectLst>
              <a:latin typeface="Eras Demi ITC" panose="020B08050305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-171369" y="1910314"/>
            <a:ext cx="59851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Start of journey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2052" name="Picture 4" descr="Arna Bontemps (1902-1973) 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00" y="1930109"/>
            <a:ext cx="2036860" cy="2998258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glow rad="165100">
              <a:schemeClr val="bg1">
                <a:alpha val="2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13795" y="5058343"/>
            <a:ext cx="3050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Arna Bontemps, who worked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with Thurman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(image from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Blackpast.org</a:t>
            </a:r>
            <a:r>
              <a:rPr lang="en-US" sz="1600" b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)</a:t>
            </a:r>
            <a:endParaRPr lang="en-GB" sz="1600" b="1" dirty="0" smtClean="0">
              <a:solidFill>
                <a:schemeClr val="bg1"/>
              </a:solidFill>
              <a:effectLst>
                <a:glow rad="279400">
                  <a:schemeClr val="tx1">
                    <a:alpha val="46000"/>
                  </a:schemeClr>
                </a:glow>
                <a:innerShdw blurRad="63500" dist="50800" dir="2700000">
                  <a:prstClr val="black">
                    <a:alpha val="74000"/>
                  </a:prstClr>
                </a:inn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378" y="6267801"/>
            <a:ext cx="8894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Background : Los Angeles in 1920s, same city Thurman worked</a:t>
            </a:r>
            <a:r>
              <a:rPr lang="en-US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, image 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from </a:t>
            </a:r>
            <a:r>
              <a:rPr lang="en-US" sz="1100" i="1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metroprimaryresources.info</a:t>
            </a:r>
          </a:p>
          <a:p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(https://metroprimaryresources.info/past-visions-of-los-angeles-transportation-future-1920s/)</a:t>
            </a:r>
            <a:endParaRPr lang="en-GB" sz="1100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 Info : “</a:t>
            </a:r>
            <a:r>
              <a:rPr lang="en-US" sz="1100" i="1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Encyclopedia of Harlem Renaissance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” </a:t>
            </a:r>
            <a:r>
              <a:rPr lang="en-US" sz="1100" dirty="0" err="1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pg</a:t>
            </a: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 328 ; Blackpast.org </a:t>
            </a:r>
            <a:r>
              <a:rPr lang="en-US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- WALLACE THURMAN (1902-1934)</a:t>
            </a:r>
            <a:endParaRPr lang="en-GB" sz="1100" i="1" dirty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7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0759" y="4286876"/>
            <a:ext cx="10275807" cy="182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35" y="5505926"/>
            <a:ext cx="762158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-171369" y="1910314"/>
            <a:ext cx="59851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The “rise”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3848742" y="2255475"/>
            <a:ext cx="524093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Moved to </a:t>
            </a:r>
            <a:r>
              <a:rPr lang="en-US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Harlem, New York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(background image), he worked as a writer, editor and publisher</a:t>
            </a:r>
            <a:endParaRPr lang="en-US" sz="1400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endParaRPr lang="en-US" sz="1100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Collaborated in making </a:t>
            </a:r>
            <a:r>
              <a:rPr lang="en-US" sz="1600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“</a:t>
            </a:r>
            <a:r>
              <a:rPr lang="en-GB" sz="1600" b="1" u="sng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Fire!! A Quarterly Devoted to the Younger Negro </a:t>
            </a:r>
            <a:r>
              <a:rPr lang="en-GB" sz="1600" b="1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Artists</a:t>
            </a:r>
            <a:r>
              <a:rPr lang="en-GB" sz="1600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”</a:t>
            </a:r>
            <a:r>
              <a:rPr lang="en-US" sz="1600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a magazine showing </a:t>
            </a:r>
            <a:r>
              <a:rPr lang="en-US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real lives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of African Americans instead of </a:t>
            </a:r>
            <a:r>
              <a:rPr lang="en-US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propaganda</a:t>
            </a:r>
            <a:endParaRPr lang="en-US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endParaRPr lang="en-US" sz="1100" u="sng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19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Covered controversial topics like </a:t>
            </a:r>
            <a:r>
              <a:rPr lang="en-US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homosexuality, interracial relationships</a:t>
            </a:r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, etc...</a:t>
            </a:r>
          </a:p>
          <a:p>
            <a:endParaRPr lang="en-US" sz="11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19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19000"/>
                    </a:prstClr>
                  </a:innerShdw>
                </a:effectLst>
                <a:latin typeface="Eras Demi ITC" panose="020B0805030504020804" pitchFamily="34" charset="0"/>
              </a:rPr>
              <a:t>	-&gt; Poor reception, some readers found it offensive. But some applauded for it unique qualities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49" y="5860474"/>
            <a:ext cx="6395738" cy="103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FIRE!! Devoted To Younger Negro Artists (1926) by POC Zine Project - Issu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8765">
            <a:off x="831958" y="2778921"/>
            <a:ext cx="2260013" cy="292400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127000" dist="38100" dir="2700000" sx="104000" sy="104000" algn="tl" rotWithShape="0">
              <a:prstClr val="black">
                <a:alpha val="52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6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2009429" y="1785647"/>
            <a:ext cx="82046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The  journey  goes  on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103549" y="2504863"/>
            <a:ext cx="557404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He continued editing and writing, edited and published works such as “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Harlem: A Forum of Negro Life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” and “</a:t>
            </a:r>
            <a:r>
              <a:rPr lang="en-GB" sz="2000" u="sng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The Blacker the Berry: A Novel of Negro </a:t>
            </a:r>
            <a:r>
              <a:rPr lang="en-GB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Life</a:t>
            </a:r>
            <a:r>
              <a:rPr lang="en-GB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”, which explored </a:t>
            </a:r>
            <a:r>
              <a:rPr lang="en-GB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intra-racial conflicts, colorism</a:t>
            </a:r>
            <a:r>
              <a:rPr lang="en-GB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and</a:t>
            </a:r>
            <a:r>
              <a:rPr lang="en-GB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discrimination</a:t>
            </a:r>
            <a:r>
              <a:rPr lang="en-GB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 now recognized as a groundbreaking work of fiction.</a:t>
            </a:r>
          </a:p>
          <a:p>
            <a:endParaRPr lang="en-US" sz="20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Became a reader for a major New York publishing company, becoming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the first African American ever in such position</a:t>
            </a:r>
            <a:endParaRPr lang="en-GB" sz="2000" u="sng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endParaRPr lang="en-US" sz="20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</a:t>
            </a:r>
            <a:endParaRPr lang="en-US" sz="20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1" y="2529801"/>
            <a:ext cx="1712423" cy="2259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undefin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32" y="3589300"/>
            <a:ext cx="1704111" cy="254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6378" y="6400809"/>
            <a:ext cx="8894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Background : New Negro parade in Harlem, 1920</a:t>
            </a:r>
            <a:endParaRPr lang="en-US" sz="1100" i="1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(https://en.wikipedia.org/wiki/New_Negro#/media/File:UNIA_parade_in_Harlem,_</a:t>
            </a:r>
            <a:r>
              <a:rPr lang="en-GB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1920.jpg)</a:t>
            </a:r>
          </a:p>
        </p:txBody>
      </p:sp>
    </p:spTree>
    <p:extLst>
      <p:ext uri="{BB962C8B-B14F-4D97-AF65-F5344CB8AC3E}">
        <p14:creationId xmlns:p14="http://schemas.microsoft.com/office/powerpoint/2010/main" val="153569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A3E9B27-7B2B-10E6-6779-CACC01D2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53" y="5153380"/>
            <a:ext cx="7135813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3" y="3429000"/>
            <a:ext cx="762158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7062" y="3692764"/>
            <a:ext cx="10289545" cy="182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14228" y="1844892"/>
            <a:ext cx="598741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The  Legacy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220912" y="2496550"/>
            <a:ext cx="8690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With his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commitment </a:t>
            </a:r>
            <a:r>
              <a:rPr lang="en-US" sz="2000" u="sng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to individuality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and objectivity, his quality and personality, he has left a mark in the Harlem Renaissance by being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one of the leading novelists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 established himself as a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pioneer and literacy revolutionary</a:t>
            </a:r>
            <a:endParaRPr lang="en-GB" sz="2000" u="sng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endParaRPr lang="en-US" sz="20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</a:t>
            </a:r>
            <a:endParaRPr lang="en-US" sz="20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16" y="3800830"/>
            <a:ext cx="762158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2" y="5045479"/>
            <a:ext cx="7135813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95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4971011" y="1876788"/>
            <a:ext cx="408216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The  End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757802-E9DF-F09A-1B2F-1E93C3DD55DD}"/>
              </a:ext>
            </a:extLst>
          </p:cNvPr>
          <p:cNvSpPr txBox="1"/>
          <p:nvPr/>
        </p:nvSpPr>
        <p:spPr>
          <a:xfrm>
            <a:off x="2360814" y="2496550"/>
            <a:ext cx="65504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Passed away on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December 22</a:t>
            </a:r>
            <a:r>
              <a:rPr lang="en-US" sz="2000" u="sng" baseline="30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nd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 1934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 at the age of 34 by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tuberculosis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, a bacterial disease that affects the lungs. 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Many suspected was caused by his long fight with </a:t>
            </a:r>
            <a:r>
              <a:rPr lang="en-US" sz="2000" u="sng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alcoholism</a:t>
            </a:r>
            <a:endParaRPr lang="en-GB" sz="2000" u="sng" dirty="0" smtClean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pPr algn="r"/>
            <a:endParaRPr lang="en-US" sz="2000" u="sng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31000"/>
                    </a:schemeClr>
                  </a:glow>
                  <a:innerShdw blurRad="165100" dist="114300" dir="2700000">
                    <a:prstClr val="black">
                      <a:alpha val="33000"/>
                    </a:prstClr>
                  </a:innerShdw>
                </a:effectLst>
                <a:latin typeface="Eras Demi ITC" panose="020B0805030504020804" pitchFamily="34" charset="0"/>
              </a:rPr>
              <a:t>Though his life was cut short, his effort and commitment to unvarnished realism has made him a pioneer, unique novelist and established an unforgettable mark in the modern world  </a:t>
            </a:r>
            <a:endParaRPr lang="en-US" sz="2000" dirty="0">
              <a:solidFill>
                <a:schemeClr val="bg1"/>
              </a:solidFill>
              <a:effectLst>
                <a:glow rad="127000">
                  <a:schemeClr val="tx1">
                    <a:alpha val="31000"/>
                  </a:schemeClr>
                </a:glow>
                <a:innerShdw blurRad="165100" dist="114300" dir="2700000">
                  <a:prstClr val="black">
                    <a:alpha val="33000"/>
                  </a:prstClr>
                </a:innerShdw>
              </a:effectLst>
              <a:latin typeface="Eras Demi ITC" panose="020B0805030504020804" pitchFamily="34" charset="0"/>
            </a:endParaRPr>
          </a:p>
        </p:txBody>
      </p:sp>
      <p:pic>
        <p:nvPicPr>
          <p:cNvPr id="6148" name="Picture 4" descr="https://www.myblackhistory.net/thurm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7" y="2169174"/>
            <a:ext cx="1832368" cy="280766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glow rad="101600">
              <a:schemeClr val="bg1">
                <a:alpha val="39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9699" y="5008465"/>
            <a:ext cx="2324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“Infants of the Spring”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glow rad="279400">
                    <a:schemeClr val="tx1">
                      <a:alpha val="46000"/>
                    </a:schemeClr>
                  </a:glow>
                  <a:innerShdw blurRad="63500" dist="50800" dir="2700000">
                    <a:prstClr val="black">
                      <a:alpha val="74000"/>
                    </a:prstClr>
                  </a:innerShdw>
                </a:effectLst>
                <a:latin typeface="Baskerville Old Face" panose="02020602080505020303" pitchFamily="18" charset="0"/>
              </a:rPr>
              <a:t>Another novel made by Wallace Thurman</a:t>
            </a:r>
            <a:endParaRPr lang="en-GB" sz="1600" dirty="0" smtClean="0">
              <a:solidFill>
                <a:schemeClr val="bg1"/>
              </a:solidFill>
              <a:effectLst>
                <a:glow rad="279400">
                  <a:schemeClr val="tx1">
                    <a:alpha val="46000"/>
                  </a:schemeClr>
                </a:glow>
                <a:innerShdw blurRad="63500" dist="50800" dir="2700000">
                  <a:prstClr val="black">
                    <a:alpha val="74000"/>
                  </a:prstClr>
                </a:inn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1794350" y="5823065"/>
            <a:ext cx="5945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	“</a:t>
            </a:r>
            <a:r>
              <a:rPr lang="en-GB" sz="2000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Thurman </a:t>
            </a:r>
            <a:r>
              <a:rPr lang="en-GB" sz="2000" i="1" u="sng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had established himself as a pioneer and literary revolutionary who left an enviable written record as a legacy</a:t>
            </a:r>
            <a:r>
              <a:rPr lang="en-GB" sz="2000" i="1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.” –Wilfred D.Samuels</a:t>
            </a:r>
            <a:endParaRPr lang="en-US" sz="2000" i="1" dirty="0">
              <a:solidFill>
                <a:schemeClr val="bg1"/>
              </a:solidFill>
              <a:effectLst>
                <a:glow rad="190500">
                  <a:schemeClr val="tx1">
                    <a:alpha val="59000"/>
                  </a:schemeClr>
                </a:glow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973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3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14B6FA4-6821-1EC8-CF99-4D36EE71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213" y="-303673"/>
            <a:ext cx="6581094" cy="2085234"/>
          </a:xfrm>
          <a:prstGeom prst="rect">
            <a:avLst/>
          </a:prstGeom>
          <a:effectLst>
            <a:outerShdw blurRad="266700" dist="50800" dir="5400000" sx="99000" sy="99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A094DA9-05B7-DA3E-6C6C-6E56A574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944"/>
            <a:ext cx="4020963" cy="1171399"/>
          </a:xfrm>
          <a:prstGeom prst="rect">
            <a:avLst/>
          </a:prstGeom>
          <a:effectLst>
            <a:glow rad="63500">
              <a:schemeClr val="tx1">
                <a:alpha val="53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826D34-226B-331E-2554-A218460FC27A}"/>
              </a:ext>
            </a:extLst>
          </p:cNvPr>
          <p:cNvSpPr txBox="1"/>
          <p:nvPr/>
        </p:nvSpPr>
        <p:spPr>
          <a:xfrm>
            <a:off x="-233797" y="1910343"/>
            <a:ext cx="4488555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3200" b="1" i="1" dirty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	== 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Sourcing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266700">
                    <a:schemeClr val="tx1">
                      <a:lumMod val="95000"/>
                      <a:lumOff val="5000"/>
                      <a:alpha val="35000"/>
                    </a:schemeClr>
                  </a:glow>
                  <a:innerShdw blurRad="101600" dist="139700" dir="2700000">
                    <a:prstClr val="black">
                      <a:alpha val="55000"/>
                    </a:prstClr>
                  </a:innerShdw>
                </a:effectLst>
                <a:latin typeface="Copperplate Gothic Bold" panose="020E0705020206020404" pitchFamily="34" charset="0"/>
              </a:rPr>
              <a:t>==</a:t>
            </a:r>
            <a:endParaRPr lang="en-US" sz="3200" b="1" i="1" dirty="0">
              <a:solidFill>
                <a:schemeClr val="bg1"/>
              </a:solidFill>
              <a:effectLst>
                <a:glow rad="266700">
                  <a:schemeClr val="tx1">
                    <a:lumMod val="95000"/>
                    <a:lumOff val="5000"/>
                    <a:alpha val="35000"/>
                  </a:schemeClr>
                </a:glow>
                <a:innerShdw blurRad="101600" dist="139700" dir="2700000">
                  <a:prstClr val="black">
                    <a:alpha val="55000"/>
                  </a:prstClr>
                </a:inn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353693" y="2627201"/>
            <a:ext cx="860742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Info </a:t>
            </a:r>
            <a:r>
              <a:rPr lang="en-US" sz="3200" b="1" i="1" u="sng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:</a:t>
            </a:r>
            <a:r>
              <a:rPr lang="en-US" sz="3200" b="1" i="1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www.kennedy-center.org      |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www.myblackhistory.net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		   www.csustan.edu                 | 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www.blackpast.org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             legacyprojectchicago.org      |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mappingliteraryutah.org</a:t>
            </a:r>
          </a:p>
          <a:p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            wikipedia.org      | </a:t>
            </a:r>
            <a:r>
              <a:rPr lang="en-GB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Encyclopedia </a:t>
            </a:r>
            <a:r>
              <a:rPr lang="en-GB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of the Harlem Renaissance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effectLst>
                <a:glow rad="190500">
                  <a:schemeClr val="tx1">
                    <a:alpha val="59000"/>
                  </a:schemeClr>
                </a:glow>
                <a:innerShdw blurRad="63500" dist="50800" dir="2700000">
                  <a:prstClr val="black">
                    <a:alpha val="50000"/>
                  </a:prstClr>
                </a:innerShdw>
              </a:effectLst>
              <a:latin typeface="Baskerville Old Face" panose="02020602080505020303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38DA0A-7DB2-B5B7-9C36-29321A622396}"/>
              </a:ext>
            </a:extLst>
          </p:cNvPr>
          <p:cNvSpPr txBox="1"/>
          <p:nvPr/>
        </p:nvSpPr>
        <p:spPr>
          <a:xfrm>
            <a:off x="267968" y="4708286"/>
            <a:ext cx="8607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Image</a:t>
            </a:r>
            <a:r>
              <a:rPr lang="en-US" sz="3200" b="1" i="1" u="sng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:</a:t>
            </a:r>
            <a:r>
              <a:rPr lang="en-US" sz="3200" b="1" i="1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wikimedia.org                     </a:t>
            </a:r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|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www.myblackhistory.net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                flickr.com                           </a:t>
            </a:r>
            <a:r>
              <a:rPr lang="en-US" sz="2400" dirty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|  </a:t>
            </a:r>
            <a:r>
              <a:rPr lang="en-US" sz="2400" dirty="0" smtClean="0">
                <a:solidFill>
                  <a:schemeClr val="bg1"/>
                </a:solidFill>
                <a:effectLst>
                  <a:glow rad="190500">
                    <a:schemeClr val="tx1">
                      <a:alpha val="59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Baskerville Old Face" panose="02020602080505020303" pitchFamily="18" charset="0"/>
                <a:cs typeface="Arial" panose="020B0604020202020204" pitchFamily="34" charset="0"/>
              </a:rPr>
              <a:t> metroprimaryresources.info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378" y="6400809"/>
            <a:ext cx="8894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Background : History of scrolls</a:t>
            </a:r>
            <a:endParaRPr lang="en-US" sz="1100" i="1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  <a:p>
            <a:r>
              <a:rPr lang="en-GB" sz="1100" dirty="0">
                <a:solidFill>
                  <a:schemeClr val="bg1"/>
                </a:solidFill>
                <a:effectLst>
                  <a:glow rad="368300">
                    <a:schemeClr val="tx1">
                      <a:alpha val="40000"/>
                    </a:schemeClr>
                  </a:glow>
                  <a:innerShdw blurRad="63500" dist="50800" dir="2700000">
                    <a:prstClr val="black">
                      <a:alpha val="95000"/>
                    </a:prstClr>
                  </a:innerShdw>
                </a:effectLst>
                <a:latin typeface="Arial Black" panose="020B0A04020102020204" pitchFamily="34" charset="0"/>
              </a:rPr>
              <a:t>(https://en.wikipedia.org/wiki/History_of_scrolls)</a:t>
            </a:r>
            <a:endParaRPr lang="en-GB" sz="1100" dirty="0" smtClean="0">
              <a:solidFill>
                <a:schemeClr val="bg1"/>
              </a:solidFill>
              <a:effectLst>
                <a:glow rad="368300">
                  <a:schemeClr val="tx1">
                    <a:alpha val="40000"/>
                  </a:schemeClr>
                </a:glow>
                <a:innerShdw blurRad="63500" dist="50800" dir="2700000">
                  <a:prstClr val="black">
                    <a:alpha val="95000"/>
                  </a:prstClr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55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236</Words>
  <Application>Microsoft Office PowerPoint</Application>
  <PresentationFormat>On-screen Show (4:3)</PresentationFormat>
  <Paragraphs>82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Tri Nguyen</dc:creator>
  <cp:lastModifiedBy>hhh</cp:lastModifiedBy>
  <cp:revision>34</cp:revision>
  <dcterms:created xsi:type="dcterms:W3CDTF">2025-01-30T17:48:34Z</dcterms:created>
  <dcterms:modified xsi:type="dcterms:W3CDTF">2025-02-03T10:57:00Z</dcterms:modified>
</cp:coreProperties>
</file>